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9" r:id="rId4"/>
    <p:sldId id="265" r:id="rId5"/>
    <p:sldId id="264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84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3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978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A97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4A97"/>
                </a:solidFill>
              </a:defRPr>
            </a:lvl1pPr>
            <a:lvl2pPr>
              <a:defRPr>
                <a:solidFill>
                  <a:srgbClr val="004A97"/>
                </a:solidFill>
              </a:defRPr>
            </a:lvl2pPr>
            <a:lvl3pPr>
              <a:defRPr>
                <a:solidFill>
                  <a:srgbClr val="004A97"/>
                </a:solidFill>
              </a:defRPr>
            </a:lvl3pPr>
            <a:lvl4pPr>
              <a:defRPr>
                <a:solidFill>
                  <a:srgbClr val="004A97"/>
                </a:solidFill>
              </a:defRPr>
            </a:lvl4pPr>
            <a:lvl5pPr>
              <a:defRPr>
                <a:solidFill>
                  <a:srgbClr val="004A97"/>
                </a:solidFill>
              </a:defRPr>
            </a:lvl5pPr>
          </a:lstStyle>
          <a:p>
            <a:pPr lvl="0"/>
            <a:r>
              <a:rPr lang="es-ES" dirty="0" smtClean="0"/>
              <a:t>Editar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53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3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0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057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09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901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9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60890-A095-4F19-BAD6-32CB2BB5C74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6D8EF-7CB4-4BED-B5B8-4C2722E496A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14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716902" y="1419481"/>
            <a:ext cx="10515600" cy="1997050"/>
          </a:xfrm>
        </p:spPr>
        <p:txBody>
          <a:bodyPr/>
          <a:lstStyle/>
          <a:p>
            <a:pPr algn="r"/>
            <a:r>
              <a:rPr lang="es-ES" b="1" dirty="0" smtClean="0">
                <a:solidFill>
                  <a:srgbClr val="0046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 DE LA CLASE O CHARLA</a:t>
            </a:r>
            <a:endParaRPr lang="en-US" b="1" dirty="0">
              <a:solidFill>
                <a:srgbClr val="0046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8154955" y="4168068"/>
            <a:ext cx="3077548" cy="17822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800" dirty="0" smtClean="0">
                <a:solidFill>
                  <a:srgbClr val="004694"/>
                </a:solidFill>
              </a:rPr>
              <a:t>Nombre docente:</a:t>
            </a:r>
            <a:endParaRPr lang="en-US" sz="1800" dirty="0">
              <a:solidFill>
                <a:srgbClr val="004694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8154955" y="5773796"/>
            <a:ext cx="3236167" cy="545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800" dirty="0" smtClean="0">
                <a:solidFill>
                  <a:srgbClr val="004694"/>
                </a:solidFill>
              </a:rPr>
              <a:t>Fecha:</a:t>
            </a:r>
            <a:endParaRPr lang="en-US" sz="1800" dirty="0">
              <a:solidFill>
                <a:srgbClr val="0046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067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8991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rgbClr val="004A97"/>
                </a:solidFill>
              </a:rPr>
              <a:t>Texto diapositiva</a:t>
            </a:r>
            <a:endParaRPr lang="en-US" dirty="0">
              <a:solidFill>
                <a:srgbClr val="004A97"/>
              </a:solidFill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08991" y="462738"/>
            <a:ext cx="10515600" cy="1325563"/>
          </a:xfrm>
        </p:spPr>
        <p:txBody>
          <a:bodyPr>
            <a:normAutofit/>
          </a:bodyPr>
          <a:lstStyle/>
          <a:p>
            <a:r>
              <a:rPr lang="es-ES" sz="4000" dirty="0" smtClean="0">
                <a:solidFill>
                  <a:srgbClr val="004A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TÍTULO DIAPOSITIVA</a:t>
            </a:r>
            <a:endParaRPr lang="en-US" sz="4000" dirty="0">
              <a:solidFill>
                <a:srgbClr val="004A9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322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05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408991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bg1"/>
                </a:solidFill>
              </a:rPr>
              <a:t>Texto diapositiva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08991" y="462738"/>
            <a:ext cx="10515600" cy="1325563"/>
          </a:xfrm>
        </p:spPr>
        <p:txBody>
          <a:bodyPr>
            <a:normAutofit/>
          </a:bodyPr>
          <a:lstStyle/>
          <a:p>
            <a:r>
              <a:rPr lang="es-E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TÍTULO DIAPOSITIVA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143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199" y="120047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rgbClr val="004A97"/>
                </a:solidFill>
              </a:rPr>
              <a:t>Diapositiva sin título (texto, imágenes, índices, bibliografía).</a:t>
            </a:r>
            <a:endParaRPr lang="en-US" dirty="0">
              <a:solidFill>
                <a:srgbClr val="004A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500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838199" y="120047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bg1"/>
                </a:solidFill>
              </a:rPr>
              <a:t>Diapositiva sin título (texto, imágenes, índices, bibliografía).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38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2886" y="2044633"/>
            <a:ext cx="10515600" cy="1325563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rgbClr val="004A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endParaRPr lang="en-US" b="1" dirty="0">
              <a:solidFill>
                <a:srgbClr val="004A9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9846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ado 2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46</Words>
  <Application>Microsoft Office PowerPoint</Application>
  <PresentationFormat>Panorámica</PresentationFormat>
  <Paragraphs>10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de Office</vt:lpstr>
      <vt:lpstr>TÍTULO DE LA CLASE O CHARLA</vt:lpstr>
      <vt:lpstr> TÍTULO DIAPOSITIVA</vt:lpstr>
      <vt:lpstr>Presentación de PowerPoint</vt:lpstr>
      <vt:lpstr> TÍTULO DIAPOSITIVA</vt:lpstr>
      <vt:lpstr>Presentación de PowerPoint</vt:lpstr>
      <vt:lpstr>Presentación de PowerPoint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15</cp:revision>
  <dcterms:created xsi:type="dcterms:W3CDTF">2025-03-26T14:18:27Z</dcterms:created>
  <dcterms:modified xsi:type="dcterms:W3CDTF">2025-06-16T21:17:31Z</dcterms:modified>
</cp:coreProperties>
</file>