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56" r:id="rId2"/>
  </p:sldIdLst>
  <p:sldSz cx="12192000" cy="162544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04" autoAdjust="0"/>
  </p:normalViewPr>
  <p:slideViewPr>
    <p:cSldViewPr snapToGrid="0">
      <p:cViewPr varScale="1">
        <p:scale>
          <a:sx n="46" d="100"/>
          <a:sy n="46" d="100"/>
        </p:scale>
        <p:origin x="293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F3E57-472F-4B24-A625-40446E7C3CB4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00301-4C16-4E95-BDF9-9AF57F5A825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05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156"/>
            <a:ext cx="10363200" cy="5658944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7331"/>
            <a:ext cx="9144000" cy="3924386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0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44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397"/>
            <a:ext cx="2628900" cy="1377486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397"/>
            <a:ext cx="7734300" cy="1377486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038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00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320"/>
            <a:ext cx="10515600" cy="676138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7668"/>
            <a:ext cx="10515600" cy="3555652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444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6985"/>
            <a:ext cx="5181600" cy="1031327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6985"/>
            <a:ext cx="5181600" cy="1031327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8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00"/>
            <a:ext cx="10515600" cy="31417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590"/>
            <a:ext cx="5157787" cy="195278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376"/>
            <a:ext cx="5157787" cy="873298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590"/>
            <a:ext cx="5183188" cy="195278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376"/>
            <a:ext cx="5183188" cy="873298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2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82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21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628"/>
            <a:ext cx="3932237" cy="3792696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338"/>
            <a:ext cx="6172200" cy="11551168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324"/>
            <a:ext cx="3932237" cy="9033993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79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628"/>
            <a:ext cx="3932237" cy="3792696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338"/>
            <a:ext cx="6172200" cy="11551168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324"/>
            <a:ext cx="3932237" cy="9033993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1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00"/>
            <a:ext cx="10515600" cy="3141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6985"/>
            <a:ext cx="10515600" cy="10313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5436"/>
            <a:ext cx="2743200" cy="8653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28BB5-6D05-4D02-8A85-7D64346C03AE}" type="datetimeFigureOut">
              <a:rPr lang="en-US" smtClean="0"/>
              <a:t>7/24/2025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5436"/>
            <a:ext cx="4114800" cy="8653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5436"/>
            <a:ext cx="2743200" cy="8653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C402C-02E0-4354-835A-C84E30D9ED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75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ítulo 20"/>
          <p:cNvSpPr>
            <a:spLocks noGrp="1"/>
          </p:cNvSpPr>
          <p:nvPr>
            <p:ph type="title"/>
          </p:nvPr>
        </p:nvSpPr>
        <p:spPr>
          <a:xfrm>
            <a:off x="798226" y="2076659"/>
            <a:ext cx="10515600" cy="138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Marcador de texto 21"/>
          <p:cNvSpPr>
            <a:spLocks noGrp="1"/>
          </p:cNvSpPr>
          <p:nvPr>
            <p:ph type="body" idx="1"/>
          </p:nvPr>
        </p:nvSpPr>
        <p:spPr>
          <a:xfrm>
            <a:off x="798226" y="3679873"/>
            <a:ext cx="5157787" cy="1952786"/>
          </a:xfrm>
        </p:spPr>
        <p:txBody>
          <a:bodyPr/>
          <a:lstStyle/>
          <a:p>
            <a:endParaRPr lang="en-US"/>
          </a:p>
        </p:txBody>
      </p:sp>
      <p:sp>
        <p:nvSpPr>
          <p:cNvPr id="23" name="Marcador de contenido 22"/>
          <p:cNvSpPr>
            <a:spLocks noGrp="1"/>
          </p:cNvSpPr>
          <p:nvPr>
            <p:ph sz="half" idx="2"/>
          </p:nvPr>
        </p:nvSpPr>
        <p:spPr>
          <a:xfrm>
            <a:off x="798226" y="5632659"/>
            <a:ext cx="5157787" cy="8732986"/>
          </a:xfrm>
        </p:spPr>
        <p:txBody>
          <a:bodyPr/>
          <a:lstStyle/>
          <a:p>
            <a:endParaRPr lang="en-US"/>
          </a:p>
        </p:txBody>
      </p:sp>
      <p:sp>
        <p:nvSpPr>
          <p:cNvPr id="24" name="Marcador de texto 23"/>
          <p:cNvSpPr>
            <a:spLocks noGrp="1"/>
          </p:cNvSpPr>
          <p:nvPr>
            <p:ph type="body" sz="quarter" idx="3"/>
          </p:nvPr>
        </p:nvSpPr>
        <p:spPr>
          <a:xfrm>
            <a:off x="6130638" y="3679873"/>
            <a:ext cx="5183188" cy="1952786"/>
          </a:xfrm>
        </p:spPr>
        <p:txBody>
          <a:bodyPr/>
          <a:lstStyle/>
          <a:p>
            <a:endParaRPr lang="en-US"/>
          </a:p>
        </p:txBody>
      </p:sp>
      <p:sp>
        <p:nvSpPr>
          <p:cNvPr id="25" name="Marcador de contenido 24"/>
          <p:cNvSpPr>
            <a:spLocks noGrp="1"/>
          </p:cNvSpPr>
          <p:nvPr>
            <p:ph sz="quarter" idx="4"/>
          </p:nvPr>
        </p:nvSpPr>
        <p:spPr>
          <a:xfrm>
            <a:off x="6130638" y="5632659"/>
            <a:ext cx="5183188" cy="8732986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CuadroTexto 12"/>
          <p:cNvSpPr txBox="1"/>
          <p:nvPr/>
        </p:nvSpPr>
        <p:spPr>
          <a:xfrm>
            <a:off x="-2504661" y="20275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4531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Office PowerPoint</Application>
  <PresentationFormat>Personalizado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7</cp:revision>
  <dcterms:created xsi:type="dcterms:W3CDTF">2025-04-30T19:42:34Z</dcterms:created>
  <dcterms:modified xsi:type="dcterms:W3CDTF">2025-07-24T20:09:02Z</dcterms:modified>
</cp:coreProperties>
</file>